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8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3" r:id="rId18"/>
    <p:sldId id="273" r:id="rId19"/>
    <p:sldId id="277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45" d="100"/>
          <a:sy n="45" d="100"/>
        </p:scale>
        <p:origin x="-6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A11747-FC3D-4401-A3D3-B3BA97A11C79}" type="datetimeFigureOut">
              <a:rPr lang="ru-RU" smtClean="0"/>
              <a:t>28.05.2012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09980F-18FD-4573-8C1A-5934595DB5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forumimage.ru/uploads/20090708/12470322934029439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allavanrike.mamusik.ru/upload/photo/lelqmlrxytnxiowjkvuj.jpe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tat8.blog.ru/lr/0a22fa5348d5fbc2645f83fbcbe94a0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fotoblog.by/users/1129/32696/12538161854abbb7790e4517.35598318_thumb500376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-fotki.yandex.ru/get/4703/yes06.200/0_571b4_f309ee5d_XX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0.liveinternet.ru/images/attach/c/3/75/822/75822692_large_x_661fdcbb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47.radikal.ru/i116/1102/6e/4c91cc762d15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ollkin.files.wordpress.com/2011/08/bola-correr-girl-paisagem-psicina-de-bolas-favim-com-133269_large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elaxic.net/wp-content/uploads/2011/05/summer_030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cs10234.vkontakte.ru/u144106598/-6/x_63b476db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0.liveinternet.ru/images/attach/c/1/60/812/60812820_Photoshop_Children_of_Nature_011337_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weekend.ru/static/pics/home/events2/509937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lavyanskaya-kultura.ru/images/1(44)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а 3 из 1009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8286777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G:\картинки\0_7a906_5a854b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G:\картинки\1278845452_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 descr="G:\картинки\1172780055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18 из 128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Картинка 56 из 1281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"/>
            <a:ext cx="9144000" cy="68451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 descr="G:\картинки\kotomatrix_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441" y="0"/>
            <a:ext cx="918044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fotoblog.by/users/1129/32696/12538161854abbb7790e4517.35598318_thumb50037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Картинка 553 из 3581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5" y="0"/>
            <a:ext cx="91611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69" name="Picture 1" descr="G:\картинки\1277817342_12700094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а 18 из 309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185" y="0"/>
            <a:ext cx="91611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картинки\3724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9" y="0"/>
            <a:ext cx="91351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1" name="Picture 1" descr="G:\картинки\prt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1 из 17228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441" y="0"/>
            <a:ext cx="917244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а 26 из 309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Картинка 35 из 3094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Картинка 49 из 3094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а 516 из 3581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7455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Картинка 100 из 3094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700089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Картинка 51 из 1009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55" y="0"/>
            <a:ext cx="9147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7" name="Picture 1" descr="G:\картинки\16783843_cvetochnuye_nadp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3" name="Picture 1" descr="G:\картинки\20da5d9dcd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151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29" name="Picture 1" descr="G:\картинки\0_253a6_2643796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5" name="Picture 1" descr="G:\картинки\0_1ba87_4662429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Picture 1" descr="G:\картинки\0_1ba92_4bc4307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1234</cp:lastModifiedBy>
  <cp:revision>7</cp:revision>
  <dcterms:created xsi:type="dcterms:W3CDTF">2012-05-25T18:39:56Z</dcterms:created>
  <dcterms:modified xsi:type="dcterms:W3CDTF">2012-05-28T04:14:02Z</dcterms:modified>
</cp:coreProperties>
</file>