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80" r:id="rId3"/>
    <p:sldId id="273" r:id="rId4"/>
    <p:sldId id="256" r:id="rId5"/>
    <p:sldId id="259" r:id="rId6"/>
    <p:sldId id="275" r:id="rId7"/>
    <p:sldId id="27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6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F718-017E-4FAD-BAA8-5B60341146EB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2930-4FD8-4341-B5E5-FA33166AE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631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F718-017E-4FAD-BAA8-5B60341146EB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2930-4FD8-4341-B5E5-FA33166AE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24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F718-017E-4FAD-BAA8-5B60341146EB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2930-4FD8-4341-B5E5-FA33166AE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18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F718-017E-4FAD-BAA8-5B60341146EB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2930-4FD8-4341-B5E5-FA33166AE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66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F718-017E-4FAD-BAA8-5B60341146EB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2930-4FD8-4341-B5E5-FA33166AE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49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F718-017E-4FAD-BAA8-5B60341146EB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2930-4FD8-4341-B5E5-FA33166AE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653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F718-017E-4FAD-BAA8-5B60341146EB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2930-4FD8-4341-B5E5-FA33166AE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854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F718-017E-4FAD-BAA8-5B60341146EB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2930-4FD8-4341-B5E5-FA33166AE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692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F718-017E-4FAD-BAA8-5B60341146EB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2930-4FD8-4341-B5E5-FA33166AE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97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F718-017E-4FAD-BAA8-5B60341146EB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2930-4FD8-4341-B5E5-FA33166AE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9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F718-017E-4FAD-BAA8-5B60341146EB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2930-4FD8-4341-B5E5-FA33166AE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10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BF718-017E-4FAD-BAA8-5B60341146EB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82930-4FD8-4341-B5E5-FA33166AE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70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234\Desktop\для презентации\IMG_07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363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234\Desktop\для презентации\IMG_0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384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Users\1234\Desktop\для презентации\IMG_08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727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1234\Desktop\ЛЕНА\ЛЕНУСЯ ФЛЕШКА\126 фоны для презентаций\гербер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4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УРА!</a:t>
            </a:r>
          </a:p>
          <a:p>
            <a:pPr marL="0" indent="0" algn="ctr">
              <a:buNone/>
            </a:pPr>
            <a:r>
              <a:rPr lang="ru-RU" sz="9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1 СЕНТЯБРЯ!!!</a:t>
            </a:r>
            <a:endParaRPr lang="ru-RU" sz="96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957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1234\Desktop\для презентации\IMG_0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64" y="-26067"/>
            <a:ext cx="9178757" cy="688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38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1234\Desktop\для презентации\IMG_0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8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498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4" name="Picture 4" descr="C:\Users\1234\Desktop\для презентации\IMG_07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953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1234\Desktop\для презентации\IMG_07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1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655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 descr="C:\Users\1234\Desktop\для презентации\IMG_07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57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1234\Desktop\для презентации\IMG_07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68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1234\Desktop\для презентации\IMG_07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293" cy="68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245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1234\Desktop\ЛЕНА\ЛЕНУСЯ ФЛЕШКА\126 фоны для презентаций\гербер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4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УРА!</a:t>
            </a:r>
          </a:p>
          <a:p>
            <a:pPr marL="0" indent="0" algn="ctr">
              <a:buNone/>
            </a:pPr>
            <a:r>
              <a:rPr lang="ru-RU" sz="9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1 СЕНТЯБРЯ!!!</a:t>
            </a:r>
            <a:endParaRPr lang="ru-RU" sz="96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318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1234\Desktop\для презентации\IMG_07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9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919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1234\Desktop\ЛЕНА\ЛЕНУСЯ ФЛЕШКА\126 фоны для презентаций\розовый фон. ова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0872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С</a:t>
            </a:r>
          </a:p>
          <a:p>
            <a:pPr marL="0" indent="0" algn="ctr">
              <a:buNone/>
            </a:pPr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ПРАЗДНИКОМ!</a:t>
            </a:r>
            <a:endParaRPr lang="ru-RU" sz="8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89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1234\Desktop\для презентации\IMG_07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70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234\Desktop\для презентации\IMG_0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868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1234\Desktop\для презентации\IMG_0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147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1234\Desktop\для презентации\IMG_0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338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234\Desktop\для презентации\IMG_07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103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1234\Desktop\для презентации\IMG_0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571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234\Desktop\для презентации\IMG_0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0622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59</TotalTime>
  <Words>13</Words>
  <Application>Microsoft Office PowerPoint</Application>
  <PresentationFormat>Экран (4:3)</PresentationFormat>
  <Paragraphs>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1234</dc:creator>
  <cp:lastModifiedBy>1234</cp:lastModifiedBy>
  <cp:revision>5</cp:revision>
  <dcterms:created xsi:type="dcterms:W3CDTF">2012-05-25T06:22:51Z</dcterms:created>
  <dcterms:modified xsi:type="dcterms:W3CDTF">2012-05-25T07:22:46Z</dcterms:modified>
</cp:coreProperties>
</file>