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0" r:id="rId3"/>
    <p:sldId id="257" r:id="rId4"/>
    <p:sldId id="259" r:id="rId5"/>
    <p:sldId id="263" r:id="rId6"/>
    <p:sldId id="258" r:id="rId7"/>
    <p:sldId id="261" r:id="rId8"/>
    <p:sldId id="264" r:id="rId9"/>
    <p:sldId id="265" r:id="rId10"/>
    <p:sldId id="266" r:id="rId11"/>
    <p:sldId id="268" r:id="rId12"/>
    <p:sldId id="262" r:id="rId13"/>
    <p:sldId id="267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8AB9D-3F00-4580-A51D-85AB03B3742F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329F6-3AD7-4CF3-982A-7875759B73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7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29F6-3AD7-4CF3-982A-7875759B737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2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29F6-3AD7-4CF3-982A-7875759B73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2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98DEFF-0A1A-4766-987C-B4BC2C760B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830968"/>
      </p:ext>
    </p:extLst>
  </p:cSld>
  <p:clrMapOvr>
    <a:masterClrMapping/>
  </p:clrMapOvr>
  <p:transition advClick="0" advTm="1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10AC73-038F-45AC-8D4B-349A5AE07D2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DB72E9-0720-4889-9090-AF106BFF4F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microsoft.com/office/2007/relationships/media" Target="../media/media1.mp3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870" y="977023"/>
            <a:ext cx="7851648" cy="4968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«Сложение и вычитание двузначных чисел»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chemeClr val="accent6"/>
                </a:solidFill>
              </a:rPr>
              <a:t>Учитель начальных классов</a:t>
            </a:r>
            <a:r>
              <a:rPr lang="ru-RU" sz="2000" smtClean="0">
                <a:solidFill>
                  <a:schemeClr val="accent6"/>
                </a:solidFill>
              </a:rPr>
              <a:t/>
            </a:r>
            <a:br>
              <a:rPr lang="ru-RU" sz="200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 Беланич Елена Викторовна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4" name="Picture 9" descr="malch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2601604"/>
            <a:ext cx="2286803" cy="2363121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5" name="Picture 8" descr="devoch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644" y="2893852"/>
            <a:ext cx="2137324" cy="2070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505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Ols" descr="butterfly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0576">
            <a:off x="1057275" y="687388"/>
            <a:ext cx="800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Роза открываеис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73463"/>
            <a:ext cx="21605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0945658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-0.08395 C 0.54931 -0.08395 0.71216 0.09945 0.71216 0.32493 C 0.71216 0.55042 0.54931 0.73427 0.35 0.73427 C 0.15018 0.73427 -0.01215 0.55042 -0.01215 0.32493 C -0.01215 0.09945 0.15018 -0.08395 0.35 -0.08395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1924E-6 L 0.09444 0.5770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8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36 -0.0148 L 0.42726 0.341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7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57927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2900" b="1">
                <a:solidFill>
                  <a:srgbClr val="1D5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Будьте здоровы!</a:t>
            </a:r>
          </a:p>
        </p:txBody>
      </p:sp>
      <p:pic>
        <p:nvPicPr>
          <p:cNvPr id="16389" name="Picture 5" descr="26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391025"/>
            <a:ext cx="17287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554713">
            <a:off x="2987675" y="4581525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2888" y="242888"/>
            <a:ext cx="847725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1D5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Ежедневно делайте зарядку для глаз от 2 до 5 минут!</a:t>
            </a:r>
          </a:p>
        </p:txBody>
      </p:sp>
    </p:spTree>
    <p:extLst>
      <p:ext uri="{BB962C8B-B14F-4D97-AF65-F5344CB8AC3E}">
        <p14:creationId xmlns:p14="http://schemas.microsoft.com/office/powerpoint/2010/main" xmlns="" val="69962275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6173620"/>
              </p:ext>
            </p:extLst>
          </p:nvPr>
        </p:nvGraphicFramePr>
        <p:xfrm>
          <a:off x="457200" y="908720"/>
          <a:ext cx="8229600" cy="4680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/>
                <a:gridCol w="2743200"/>
                <a:gridCol w="2743200"/>
              </a:tblGrid>
              <a:tr h="468052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+Х=67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35-Х=15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Х-7=12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1771092"/>
            <a:ext cx="1872208" cy="1369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Х=67-43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Х=24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8569" y="3150096"/>
            <a:ext cx="3159616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классе куплены билеты,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Нарядно зрители  одеты.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Культурно иди по залу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Не опоздай к началу!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4816" y="3400663"/>
            <a:ext cx="3158372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Проходя на свое место,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юдям повернись лицом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скажи: «Прошу прощенья» -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Будешь просто молодцом!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3908" y="3140968"/>
            <a:ext cx="3254892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сесть и не болтать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спектакле детям.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артистам не мешать,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своим соседям!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1903394"/>
            <a:ext cx="1872208" cy="110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Х=35-15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Х=20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4906" y="1903394"/>
            <a:ext cx="1872208" cy="1105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Х=12+7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Х=19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201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4\Desktop\ЛЕНА\ЛЕНУСЯ ФЛЕШКА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849" y="3410"/>
            <a:ext cx="9182768" cy="68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7" y="620688"/>
            <a:ext cx="7854696" cy="136815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4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2d5f548bf057a34442ef536674ee2ab3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054" y="2111038"/>
            <a:ext cx="5112177" cy="38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tskie_pesni_-_vesnushk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24054" y="5387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78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34\Desktop\ЛЕНА\ЛЕНУСЯ ФЛЕШКА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269"/>
            <a:ext cx="9152314" cy="68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809" y="764704"/>
            <a:ext cx="7854696" cy="11521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уга 4"/>
          <p:cNvSpPr/>
          <p:nvPr/>
        </p:nvSpPr>
        <p:spPr>
          <a:xfrm rot="16200000">
            <a:off x="3854351" y="472212"/>
            <a:ext cx="1443612" cy="5102828"/>
          </a:xfrm>
          <a:prstGeom prst="arc">
            <a:avLst>
              <a:gd name="adj1" fmla="val 16290822"/>
              <a:gd name="adj2" fmla="val 525502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24743" y="3023626"/>
            <a:ext cx="507209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сопоставление 6"/>
          <p:cNvSpPr/>
          <p:nvPr/>
        </p:nvSpPr>
        <p:spPr>
          <a:xfrm>
            <a:off x="4274102" y="2850843"/>
            <a:ext cx="286690" cy="345563"/>
          </a:xfrm>
          <a:prstGeom prst="flowChartCol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1900" y="1943318"/>
            <a:ext cx="1214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55+32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7455" y="2681566"/>
            <a:ext cx="166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голос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6346" y="2649488"/>
            <a:ext cx="1479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Второй голос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7454" y="3188919"/>
            <a:ext cx="1214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 п.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8933" y="3196406"/>
            <a:ext cx="1214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7141121"/>
              </p:ext>
            </p:extLst>
          </p:nvPr>
        </p:nvGraphicFramePr>
        <p:xfrm>
          <a:off x="773899" y="407707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1) 55+32=87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(п.) – всего.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064773"/>
              </p:ext>
            </p:extLst>
          </p:nvPr>
        </p:nvGraphicFramePr>
        <p:xfrm>
          <a:off x="773899" y="472514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2) 87-64=23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(п.) – вторым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голосом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228895"/>
              </p:ext>
            </p:extLst>
          </p:nvPr>
        </p:nvGraphicFramePr>
        <p:xfrm>
          <a:off x="773899" y="537321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Ответ: 23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птицы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146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34\Desktop\ЛЕНА\ЛЕНУСЯ ФЛЕШКА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742" y="0"/>
            <a:ext cx="9194358" cy="68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14736" cy="53285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Блицтурнир</a:t>
            </a:r>
          </a:p>
          <a:p>
            <a:pPr algn="ctr"/>
            <a:endParaRPr lang="ru-RU" sz="36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0BD0D9"/>
              </a:buClr>
            </a:pP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число в котором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десятков.</a:t>
            </a:r>
          </a:p>
          <a:p>
            <a:pPr lvl="0" algn="l">
              <a:buClr>
                <a:srgbClr val="0BD0D9"/>
              </a:buClr>
            </a:pPr>
            <a:endParaRPr lang="ru-RU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0BD0D9"/>
              </a:buClr>
              <a:buFontTx/>
              <a:buChar char="-"/>
            </a:pP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Найдите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разность чисел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30.</a:t>
            </a:r>
            <a:endParaRPr lang="ru-RU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0BD0D9"/>
              </a:buClr>
              <a:buFontTx/>
              <a:buChar char="-"/>
            </a:pPr>
            <a:endParaRPr lang="ru-RU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0BD0D9"/>
              </a:buClr>
              <a:buFontTx/>
              <a:buChar char="-"/>
            </a:pP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 Найдите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сумму чисел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endParaRPr lang="ru-RU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0BD0D9"/>
              </a:buClr>
              <a:buFontTx/>
              <a:buChar char="-"/>
            </a:pPr>
            <a:endParaRPr lang="ru-RU" sz="21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0BD0D9"/>
              </a:buClr>
              <a:buFontTx/>
              <a:buChar char="-"/>
            </a:pP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Сложите  получившиеся числа во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третьей строках.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1844824"/>
            <a:ext cx="914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1131" y="2652049"/>
            <a:ext cx="914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4675" y="3431620"/>
            <a:ext cx="914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24344" y="3460821"/>
            <a:ext cx="914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1936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81544" y="4077072"/>
            <a:ext cx="914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1879492"/>
            <a:ext cx="914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09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6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652" y="1196752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E:\uchenik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275319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c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85728"/>
            <a:ext cx="1764787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8752e1d7192a170b54e5bae07cf7705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3881"/>
            <a:ext cx="1592620" cy="31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x_8b7dfc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80806"/>
            <a:ext cx="17748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G:\956006-84984864add2e39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4665" y="4876501"/>
            <a:ext cx="2224088" cy="1832200"/>
          </a:xfrm>
          <a:prstGeom prst="rect">
            <a:avLst/>
          </a:prstGeom>
          <a:noFill/>
        </p:spPr>
      </p:pic>
      <p:pic>
        <p:nvPicPr>
          <p:cNvPr id="13" name="Picture 2" descr="E:\2d5f548bf057a34442ef536674ee2ab3_fu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41555"/>
            <a:ext cx="2437532" cy="18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6a00d83454712f69e200e54f45a5ce8834-640w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619" y="5025800"/>
            <a:ext cx="2207113" cy="16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456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234\Desktop\ЛЕНА\ЛЕНУСЯ ФЛЕШКА\126 фоны для презентаций\лист тетра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033" y="0"/>
            <a:ext cx="9187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287" y="1412776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39" y="980728"/>
            <a:ext cx="8584787" cy="1323439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урок!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3" name="Picture 3" descr="E:\картин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189" y="3453524"/>
            <a:ext cx="3056860" cy="25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1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В школу мы пришли учиться,</a:t>
            </a:r>
          </a:p>
          <a:p>
            <a:pPr marL="0" indent="0">
              <a:buNone/>
            </a:pPr>
            <a:r>
              <a:rPr lang="ru-RU" sz="4000" b="1" dirty="0" smtClean="0"/>
              <a:t>В жизни это пригодится!</a:t>
            </a:r>
          </a:p>
          <a:p>
            <a:pPr marL="0" indent="0">
              <a:buNone/>
            </a:pPr>
            <a:r>
              <a:rPr lang="ru-RU" sz="4000" b="1" dirty="0" smtClean="0"/>
              <a:t>Тот, кто хочет много знать,</a:t>
            </a:r>
          </a:p>
          <a:p>
            <a:pPr marL="0" indent="0">
              <a:buNone/>
            </a:pPr>
            <a:r>
              <a:rPr lang="ru-RU" sz="4000" b="1" dirty="0" smtClean="0"/>
              <a:t>Должен сам всё постигать!</a:t>
            </a:r>
          </a:p>
          <a:p>
            <a:endParaRPr lang="ru-RU" dirty="0"/>
          </a:p>
        </p:txBody>
      </p:sp>
      <p:pic>
        <p:nvPicPr>
          <p:cNvPr id="4099" name="Picture 3" descr="E:\dop_ysly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48" t="12365" r="4463"/>
          <a:stretch/>
        </p:blipFill>
        <p:spPr bwMode="auto">
          <a:xfrm>
            <a:off x="4572000" y="4274288"/>
            <a:ext cx="3976577" cy="2319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67231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6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652" y="1196752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E:\uchenik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275319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c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85728"/>
            <a:ext cx="1764787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8752e1d7192a170b54e5bae07cf7705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3881"/>
            <a:ext cx="1592620" cy="31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x_8b7dfc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80806"/>
            <a:ext cx="17748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G:\956006-84984864add2e39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4665" y="4876501"/>
            <a:ext cx="2224088" cy="1832200"/>
          </a:xfrm>
          <a:prstGeom prst="rect">
            <a:avLst/>
          </a:prstGeom>
          <a:noFill/>
        </p:spPr>
      </p:pic>
      <p:pic>
        <p:nvPicPr>
          <p:cNvPr id="13" name="Picture 2" descr="E:\2d5f548bf057a34442ef536674ee2ab3_fu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41555"/>
            <a:ext cx="2437532" cy="18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6a00d83454712f69e200e54f45a5ce8834-640w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619" y="5025800"/>
            <a:ext cx="2207113" cy="16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07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70866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а</a:t>
            </a:r>
            <a:endParaRPr lang="ru-RU" b="1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+3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  да               </a:t>
            </a:r>
            <a:r>
              <a:rPr lang="en-US" b="1" dirty="0" smtClean="0"/>
              <a:t>&gt;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b="1" dirty="0" smtClean="0"/>
              <a:t>        </a:t>
            </a:r>
            <a:r>
              <a:rPr lang="en-US" b="1" dirty="0" smtClean="0"/>
              <a:t> </a:t>
            </a:r>
            <a:r>
              <a:rPr lang="ru-RU" b="1" dirty="0" smtClean="0"/>
              <a:t>     нет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                  -10                                    +10</a:t>
            </a:r>
          </a:p>
          <a:p>
            <a:pPr marL="0" indent="0" algn="ctr">
              <a:buNone/>
            </a:pPr>
            <a:r>
              <a:rPr lang="ru-RU" sz="3200" b="1" dirty="0" smtClean="0"/>
              <a:t>х</a:t>
            </a:r>
            <a:r>
              <a:rPr lang="ru-RU" b="1" dirty="0" smtClean="0"/>
              <a:t>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450842" y="585021"/>
            <a:ext cx="242316" cy="50383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472107" y="1469013"/>
            <a:ext cx="242316" cy="50383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030592" y="2090176"/>
            <a:ext cx="720080" cy="24231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3419871" y="2077073"/>
            <a:ext cx="720080" cy="24231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843808" y="2377020"/>
            <a:ext cx="242316" cy="50383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/>
              <a:t>-10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6084168" y="2319390"/>
            <a:ext cx="242316" cy="50383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углом вверх 18"/>
          <p:cNvSpPr/>
          <p:nvPr/>
        </p:nvSpPr>
        <p:spPr>
          <a:xfrm rot="5400000">
            <a:off x="2899204" y="3412392"/>
            <a:ext cx="504050" cy="537282"/>
          </a:xfrm>
          <a:prstGeom prst="bentUp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6"/>
          <p:cNvSpPr/>
          <p:nvPr/>
        </p:nvSpPr>
        <p:spPr>
          <a:xfrm rot="16200000" flipH="1">
            <a:off x="5805818" y="3435826"/>
            <a:ext cx="504050" cy="537282"/>
          </a:xfrm>
          <a:prstGeom prst="bentUp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2513992"/>
              </p:ext>
            </p:extLst>
          </p:nvPr>
        </p:nvGraphicFramePr>
        <p:xfrm>
          <a:off x="179514" y="4149080"/>
          <a:ext cx="8964486" cy="161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081"/>
                <a:gridCol w="1494081"/>
                <a:gridCol w="1476332"/>
                <a:gridCol w="1511830"/>
                <a:gridCol w="1494081"/>
                <a:gridCol w="1494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19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536808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87950" y="4724527"/>
            <a:ext cx="698376" cy="4320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84261" y="4710437"/>
            <a:ext cx="698376" cy="4320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52296" y="4749465"/>
            <a:ext cx="698376" cy="4320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28384" y="4724527"/>
            <a:ext cx="698376" cy="4320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4749465"/>
            <a:ext cx="698376" cy="4320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4538" y="5663518"/>
            <a:ext cx="4777454" cy="64580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13     17     18     20     24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4538" y="6309320"/>
            <a:ext cx="4777454" cy="67322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         Е       А        Т      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1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5" grpId="0" animBg="1"/>
      <p:bldP spid="26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картинки\39449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851" y="0"/>
            <a:ext cx="4598976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артинки\i_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693" y="1196752"/>
            <a:ext cx="4875333" cy="31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картинки\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851" y="3471333"/>
            <a:ext cx="4572000" cy="33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409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175820" cy="43204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42+6=</a:t>
            </a:r>
          </a:p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25-10=</a:t>
            </a:r>
          </a:p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30+40=  </a:t>
            </a:r>
          </a:p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70-40= </a:t>
            </a:r>
          </a:p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48-42= 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15+10=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8438" y="702661"/>
            <a:ext cx="79745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6" y="1321892"/>
            <a:ext cx="761220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507758"/>
            <a:ext cx="2253792" cy="25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440462" y="2279158"/>
            <a:ext cx="792088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0462" y="2803189"/>
            <a:ext cx="792088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38406" y="3333275"/>
            <a:ext cx="792088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0462" y="1821958"/>
            <a:ext cx="792088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70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5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556792"/>
            <a:ext cx="2664296" cy="2786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06756" y="1556792"/>
            <a:ext cx="2664296" cy="2786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239852" y="1556792"/>
            <a:ext cx="1332148" cy="1080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239852" y="1556792"/>
            <a:ext cx="1332148" cy="27866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914676" y="1556792"/>
            <a:ext cx="286784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 rot="10595509">
            <a:off x="5138217" y="2571219"/>
            <a:ext cx="2157145" cy="1778439"/>
          </a:xfrm>
          <a:prstGeom prst="arc">
            <a:avLst>
              <a:gd name="adj1" fmla="val 4618678"/>
              <a:gd name="adj2" fmla="val 1929122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8023263">
            <a:off x="5939728" y="211231"/>
            <a:ext cx="1441005" cy="1611001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1955891" y="912182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5421189" y="270244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7478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0.06217 L 0.20694 -0.08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7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94 -0.08296 L 0.06528 0.304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9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2757E-6 L -0.02361 0.17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8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17102 C -0.01736 0.16779 -0.01059 0.16478 -0.00434 0.16317 C 0.00191 0.16109 0.0066 0.15947 0.01372 0.15947 C 0.02101 0.15947 0.0323 0.15993 0.03959 0.16109 C 0.04653 0.16201 0.05087 0.16386 0.05643 0.16617 C 0.06233 0.16802 0.06771 0.16964 0.07379 0.1738 C 0.07969 0.17772 0.08629 0.18396 0.09219 0.19044 C 0.09792 0.19691 0.10434 0.20245 0.10886 0.21285 C 0.11372 0.22302 0.11771 0.23943 0.1198 0.25214 C 0.12205 0.26462 0.12414 0.27456 0.12205 0.28819 C 0.11997 0.30183 0.11563 0.31962 0.10886 0.33395 C 0.10244 0.34874 0.0941 0.36353 0.08247 0.37509 C 0.07084 0.38711 0.05191 0.39843 0.03959 0.40444 C 0.02709 0.41022 0.01823 0.40976 0.00747 0.41022 C -0.00312 0.41137 -0.01562 0.41068 -0.02586 0.40768 C -0.03593 0.40444 -0.046 0.39705 -0.05347 0.39081 C -0.06128 0.38433 -0.06631 0.3774 -0.07187 0.37001 C -0.07725 0.36261 -0.08402 0.3499 -0.08628 0.34574 " pathEditMode="relative" rAng="0" ptsTypes="aaaaaaaaaaaaaaaa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11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4798E-6 C 0.00156 0.00277 0.00347 0.00624 0.00972 0.00971 C 0.01632 0.01341 0.02604 0.01895 0.03802 0.02103 C 0.04982 0.02381 0.06909 0.02612 0.08177 0.02381 C 0.09461 0.02242 0.1059 0.01549 0.11458 0.01063 C 0.12309 0.00555 0.13055 -0.00347 0.13385 -0.00555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1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4\Desktop\ЛЕНА\ЛЕНУСЯ ФЛЕШКА\126 фоны для презентаций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175820" cy="43204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42+6=48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25-10=15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30+40= 70 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70-40= 30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48-42= 6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15+10= 25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1346826"/>
              </p:ext>
            </p:extLst>
          </p:nvPr>
        </p:nvGraphicFramePr>
        <p:xfrm>
          <a:off x="2627784" y="4509120"/>
          <a:ext cx="6096000" cy="206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062491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42+6=48</a:t>
                      </a:r>
                    </a:p>
                    <a:p>
                      <a:pPr algn="l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30+40=70</a:t>
                      </a:r>
                    </a:p>
                    <a:p>
                      <a:pPr algn="l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15+10=25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25-10=15</a:t>
                      </a:r>
                    </a:p>
                    <a:p>
                      <a:pPr algn="l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70-40=30</a:t>
                      </a:r>
                    </a:p>
                    <a:p>
                      <a:pPr algn="l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48-42=6</a:t>
                      </a:r>
                    </a:p>
                    <a:p>
                      <a:pPr algn="l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529306"/>
            <a:ext cx="164307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548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7518400" y="5534025"/>
            <a:ext cx="1203325" cy="1022350"/>
          </a:xfrm>
          <a:prstGeom prst="ellipse">
            <a:avLst/>
          </a:prstGeom>
          <a:solidFill>
            <a:srgbClr val="E03C82">
              <a:alpha val="7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296863" y="6264275"/>
            <a:ext cx="8596312" cy="904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96863" y="5543550"/>
            <a:ext cx="855027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96863" y="4824413"/>
            <a:ext cx="8550275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50825" y="4103688"/>
            <a:ext cx="8642350" cy="460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96863" y="3384550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96863" y="2663825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50825" y="1943100"/>
            <a:ext cx="8686800" cy="460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296863" y="1223963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341313" y="549275"/>
            <a:ext cx="8505825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904875" y="0"/>
            <a:ext cx="8890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16859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24066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312896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84968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233988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01503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7373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745807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8120063" y="0"/>
            <a:ext cx="119062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89011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6032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303213" y="5894388"/>
            <a:ext cx="85979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132556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70977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204628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27686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H="1">
            <a:off x="342900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41513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487203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 flipV="1">
            <a:off x="242888" y="5232400"/>
            <a:ext cx="8597900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>
            <a:off x="242888" y="4451350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250825" y="3716338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242888" y="3008313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 flipV="1">
            <a:off x="250825" y="2276475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 flipV="1">
            <a:off x="250825" y="1557338"/>
            <a:ext cx="8742363" cy="714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 flipV="1">
            <a:off x="303213" y="842963"/>
            <a:ext cx="8597900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 flipV="1">
            <a:off x="242888" y="242888"/>
            <a:ext cx="8658225" cy="587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>
            <a:off x="565467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>
            <a:off x="637540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>
            <a:off x="7758113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854075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016309"/>
      </p:ext>
    </p:extLst>
  </p:cSld>
  <p:clrMapOvr>
    <a:masterClrMapping/>
  </p:clrMapOvr>
  <p:transition advClick="0" advTm="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10916E-6 L -0.78264 -0.7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32" y="-3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-0.784 L -0.78264 0.0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0.06563 -0.80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13" y="-4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0.80157 L 0.03281 -0.013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-0.0592 0.039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0.03281 -0.80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4" y="-4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-0.80157 L -0.77604 -0.810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4" grpId="1" animBg="1"/>
      <p:bldP spid="33794" grpId="2" animBg="1"/>
      <p:bldP spid="33794" grpId="3" animBg="1"/>
      <p:bldP spid="33794" grpId="4" animBg="1"/>
      <p:bldP spid="33794" grpId="5" animBg="1"/>
      <p:bldP spid="33794" grpId="6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464</TotalTime>
  <Words>289</Words>
  <Application>Microsoft Office PowerPoint</Application>
  <PresentationFormat>Экран (4:3)</PresentationFormat>
  <Paragraphs>122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«Сложение и вычитание двузначных чисел»     Учитель начальных классов   Беланич Елена Викторовна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«Сложение и вычитание двузначных чисел»   Учитель начальных классов  Беланич Елена Викторовна</dc:title>
  <dc:creator>1234</dc:creator>
  <cp:lastModifiedBy>Белоусова</cp:lastModifiedBy>
  <cp:revision>49</cp:revision>
  <dcterms:created xsi:type="dcterms:W3CDTF">2012-04-17T13:13:32Z</dcterms:created>
  <dcterms:modified xsi:type="dcterms:W3CDTF">2014-02-15T08:08:44Z</dcterms:modified>
</cp:coreProperties>
</file>